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85" r:id="rId3"/>
    <p:sldId id="286" r:id="rId4"/>
    <p:sldId id="284" r:id="rId5"/>
    <p:sldId id="287" r:id="rId6"/>
    <p:sldId id="290" r:id="rId7"/>
    <p:sldId id="291" r:id="rId8"/>
  </p:sldIdLst>
  <p:sldSz cx="9144000" cy="5141913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4715"/>
  </p:normalViewPr>
  <p:slideViewPr>
    <p:cSldViewPr showGuides="1">
      <p:cViewPr varScale="1">
        <p:scale>
          <a:sx n="144" d="100"/>
          <a:sy n="144" d="100"/>
        </p:scale>
        <p:origin x="1068" y="120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7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4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2290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15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</a:t>
            </a:r>
            <a:r>
              <a:rPr lang="zh-TW" altLang="en-US" sz="2800" b="1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演算法</a:t>
            </a:r>
            <a:endParaRPr lang="zh-TW" altLang="en-US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11" name="救救演算法 - Google Chrome 2019_1_7 上午 10_4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19672" y="1239550"/>
            <a:ext cx="6317206" cy="35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xmlns="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幫小河加油</a:t>
              </a:r>
              <a:endParaRPr lang="zh-TW" alt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196</Words>
  <Application>Microsoft Office PowerPoint</Application>
  <PresentationFormat>自訂</PresentationFormat>
  <Paragraphs>53</Paragraphs>
  <Slides>7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9" baseType="lpstr">
      <vt:lpstr>Microsoft YaHei</vt:lpstr>
      <vt:lpstr>Microsoft YaHei</vt:lpstr>
      <vt:lpstr>SimSun</vt:lpstr>
      <vt:lpstr>华文细黑</vt:lpstr>
      <vt:lpstr>微软雅黑 Light</vt:lpstr>
      <vt:lpstr>微軟正黑體</vt:lpstr>
      <vt:lpstr>新細明體</vt:lpstr>
      <vt:lpstr>Arial</vt:lpstr>
      <vt:lpstr>Calibri</vt:lpstr>
      <vt:lpstr>Harlow Solid Italic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心妤 王</cp:lastModifiedBy>
  <cp:revision>76</cp:revision>
  <dcterms:created xsi:type="dcterms:W3CDTF">2015-10-16T11:59:26Z</dcterms:created>
  <dcterms:modified xsi:type="dcterms:W3CDTF">2019-01-07T03:09:03Z</dcterms:modified>
</cp:coreProperties>
</file>